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8" r:id="rId3"/>
    <p:sldId id="263" r:id="rId4"/>
    <p:sldId id="264" r:id="rId5"/>
    <p:sldId id="265" r:id="rId6"/>
    <p:sldId id="266" r:id="rId7"/>
    <p:sldId id="257" r:id="rId8"/>
    <p:sldId id="26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74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885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2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278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71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12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377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895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085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755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26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797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2667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4271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4265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2219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446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6620F6F-7779-432D-B1F5-EF27B6539EC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94271D62-940B-4B0D-B6D0-67A8E2064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85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704" y="2639292"/>
            <a:ext cx="8825658" cy="2677648"/>
          </a:xfrm>
        </p:spPr>
        <p:txBody>
          <a:bodyPr/>
          <a:lstStyle/>
          <a:p>
            <a:pPr algn="ctr"/>
            <a:r>
              <a:rPr lang="en-GB" sz="7000" dirty="0" smtClean="0"/>
              <a:t>Accelerated Reader at Parkside</a:t>
            </a:r>
            <a:br>
              <a:rPr lang="en-GB" sz="7000" dirty="0" smtClean="0"/>
            </a:br>
            <a:r>
              <a:rPr lang="en-GB" sz="7000" dirty="0" smtClean="0"/>
              <a:t/>
            </a:r>
            <a:br>
              <a:rPr lang="en-GB" sz="7000" dirty="0" smtClean="0"/>
            </a:br>
            <a:r>
              <a:rPr lang="en-GB" sz="7000" dirty="0" smtClean="0"/>
              <a:t>Year 2</a:t>
            </a:r>
            <a:endParaRPr lang="en-GB" sz="7000" dirty="0"/>
          </a:p>
        </p:txBody>
      </p:sp>
    </p:spTree>
    <p:extLst>
      <p:ext uri="{BB962C8B-B14F-4D97-AF65-F5344CB8AC3E}">
        <p14:creationId xmlns:p14="http://schemas.microsoft.com/office/powerpoint/2010/main" val="151545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Accelerated Reader?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3" y="2568633"/>
            <a:ext cx="10532741" cy="3692236"/>
          </a:xfrm>
        </p:spPr>
        <p:txBody>
          <a:bodyPr>
            <a:normAutofit fontScale="92500" lnSpcReduction="20000"/>
          </a:bodyPr>
          <a:lstStyle/>
          <a:p>
            <a:r>
              <a:rPr lang="en-GB" sz="3000" dirty="0" smtClean="0"/>
              <a:t>To encourage reading for understanding.</a:t>
            </a:r>
          </a:p>
          <a:p>
            <a:r>
              <a:rPr lang="en-GB" sz="3000" dirty="0" smtClean="0"/>
              <a:t>To improve </a:t>
            </a:r>
            <a:r>
              <a:rPr lang="en-GB" sz="3000" dirty="0"/>
              <a:t>accuracy when reading. </a:t>
            </a:r>
            <a:endParaRPr lang="en-GB" sz="3000" dirty="0" smtClean="0"/>
          </a:p>
          <a:p>
            <a:r>
              <a:rPr lang="en-GB" sz="3000" dirty="0" smtClean="0"/>
              <a:t>To improve motivation/pleasure towards reading.</a:t>
            </a:r>
          </a:p>
          <a:p>
            <a:r>
              <a:rPr lang="en-GB" sz="3000" dirty="0" smtClean="0"/>
              <a:t>To expose the children to a wider range of texts (using the classroom library).</a:t>
            </a:r>
          </a:p>
          <a:p>
            <a:r>
              <a:rPr lang="en-GB" sz="3000" dirty="0" smtClean="0"/>
              <a:t>To increase the amount that children want to read.</a:t>
            </a:r>
          </a:p>
          <a:p>
            <a:r>
              <a:rPr lang="en-GB" sz="3000" dirty="0" smtClean="0"/>
              <a:t>To develop independence when reading.</a:t>
            </a:r>
          </a:p>
          <a:p>
            <a:r>
              <a:rPr lang="en-GB" sz="3000" dirty="0" smtClean="0"/>
              <a:t>To enhance progress!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043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092" y="289647"/>
            <a:ext cx="11665252" cy="639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03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138" y="240241"/>
            <a:ext cx="11094980" cy="661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23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076" y="162696"/>
            <a:ext cx="11219843" cy="643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24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36" y="138077"/>
            <a:ext cx="9812189" cy="527521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50975" y="5065776"/>
            <a:ext cx="4498849" cy="1600200"/>
          </a:xfrm>
          <a:prstGeom prst="round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/>
              <a:t>The children don’t have a specific ‘book changing day’. When they have finished their book they can quiz the next day.</a:t>
            </a:r>
            <a:endParaRPr lang="en-GB" sz="20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7909560" y="4882896"/>
            <a:ext cx="3709416" cy="1600200"/>
          </a:xfrm>
          <a:prstGeom prst="round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b="1" dirty="0" smtClean="0"/>
              <a:t>The children can only access Accelerated Reading at school.</a:t>
            </a:r>
            <a:endParaRPr lang="en-GB" sz="2500" b="1" dirty="0"/>
          </a:p>
        </p:txBody>
      </p:sp>
    </p:spTree>
    <p:extLst>
      <p:ext uri="{BB962C8B-B14F-4D97-AF65-F5344CB8AC3E}">
        <p14:creationId xmlns:p14="http://schemas.microsoft.com/office/powerpoint/2010/main" val="161605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428"/>
          <a:stretch/>
        </p:blipFill>
        <p:spPr>
          <a:xfrm>
            <a:off x="6943935" y="166254"/>
            <a:ext cx="5066569" cy="5145576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0" y="0"/>
            <a:ext cx="605166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u="sng" dirty="0" smtClean="0"/>
              <a:t>Home Connect for Parents/Carers</a:t>
            </a:r>
            <a:endParaRPr lang="en-GB" sz="5000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215" y="4212579"/>
            <a:ext cx="4200375" cy="2327664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821" y="1695797"/>
            <a:ext cx="5243252" cy="2429638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803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9296" y="1240260"/>
            <a:ext cx="8825658" cy="2677648"/>
          </a:xfrm>
        </p:spPr>
        <p:txBody>
          <a:bodyPr/>
          <a:lstStyle/>
          <a:p>
            <a:pPr algn="ctr"/>
            <a:r>
              <a:rPr lang="en-GB" sz="7500" dirty="0" smtClean="0"/>
              <a:t>Any questions?</a:t>
            </a:r>
            <a:endParaRPr lang="en-GB" sz="7500" dirty="0"/>
          </a:p>
        </p:txBody>
      </p:sp>
    </p:spTree>
    <p:extLst>
      <p:ext uri="{BB962C8B-B14F-4D97-AF65-F5344CB8AC3E}">
        <p14:creationId xmlns:p14="http://schemas.microsoft.com/office/powerpoint/2010/main" val="376557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92</TotalTime>
  <Words>103</Words>
  <Application>Microsoft Office PowerPoint</Application>
  <PresentationFormat>Widescreen</PresentationFormat>
  <Paragraphs>13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Ion Boardroom</vt:lpstr>
      <vt:lpstr>Accelerated Reader at Parkside  Year 2</vt:lpstr>
      <vt:lpstr>Why Accelerated Reader?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Accelerated Reader at Parkside</dc:title>
  <dc:creator>Maeve Clarke</dc:creator>
  <cp:lastModifiedBy>Kelly</cp:lastModifiedBy>
  <cp:revision>47</cp:revision>
  <dcterms:created xsi:type="dcterms:W3CDTF">2018-01-19T15:22:14Z</dcterms:created>
  <dcterms:modified xsi:type="dcterms:W3CDTF">2022-10-13T14:44:50Z</dcterms:modified>
</cp:coreProperties>
</file>