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267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74C938-D985-2C4A-A2C9-522E53F8708F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CFB56D7F-6C04-564E-A483-9607F47E2564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Slowly lean forward so your back is straight.</a:t>
          </a:r>
        </a:p>
      </dgm:t>
    </dgm:pt>
    <dgm:pt modelId="{86C2E3BB-F8D7-AA4D-A4E4-012BDCE5692C}" type="parTrans" cxnId="{B2ED03A5-11F2-8043-9EAE-6194996143BF}">
      <dgm:prSet/>
      <dgm:spPr/>
      <dgm:t>
        <a:bodyPr/>
        <a:lstStyle/>
        <a:p>
          <a:endParaRPr lang="en-GB"/>
        </a:p>
      </dgm:t>
    </dgm:pt>
    <dgm:pt modelId="{FAE74E51-C182-7143-9D6F-33459B3289CB}" type="sibTrans" cxnId="{B2ED03A5-11F2-8043-9EAE-6194996143BF}">
      <dgm:prSet/>
      <dgm:spPr/>
      <dgm:t>
        <a:bodyPr/>
        <a:lstStyle/>
        <a:p>
          <a:endParaRPr lang="en-GB"/>
        </a:p>
      </dgm:t>
    </dgm:pt>
    <dgm:pt modelId="{70B686A4-9305-D84A-8214-87B41BE87584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Place the ball behind your head and on top of your neck.</a:t>
          </a:r>
        </a:p>
      </dgm:t>
    </dgm:pt>
    <dgm:pt modelId="{98581219-E203-8B4E-AE20-A15C19FF6046}" type="parTrans" cxnId="{3F84FE95-B42B-AC40-A04D-0D913E59D086}">
      <dgm:prSet/>
      <dgm:spPr/>
      <dgm:t>
        <a:bodyPr/>
        <a:lstStyle/>
        <a:p>
          <a:endParaRPr lang="en-GB"/>
        </a:p>
      </dgm:t>
    </dgm:pt>
    <dgm:pt modelId="{1F1AF5FC-7B41-C941-8321-CD9605D5BC2D}" type="sibTrans" cxnId="{3F84FE95-B42B-AC40-A04D-0D913E59D086}">
      <dgm:prSet/>
      <dgm:spPr/>
      <dgm:t>
        <a:bodyPr/>
        <a:lstStyle/>
        <a:p>
          <a:endParaRPr lang="en-GB"/>
        </a:p>
      </dgm:t>
    </dgm:pt>
    <dgm:pt modelId="{7880E38E-096D-5945-AE2C-ED2047D8B93A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Lift your head up and look forward.</a:t>
          </a:r>
        </a:p>
      </dgm:t>
    </dgm:pt>
    <dgm:pt modelId="{D1441D5D-6A64-9A48-A819-950447105459}" type="parTrans" cxnId="{42267525-7393-FD4C-971A-4C3B17F24549}">
      <dgm:prSet/>
      <dgm:spPr/>
      <dgm:t>
        <a:bodyPr/>
        <a:lstStyle/>
        <a:p>
          <a:endParaRPr lang="en-GB"/>
        </a:p>
      </dgm:t>
    </dgm:pt>
    <dgm:pt modelId="{242B2C20-9080-F447-9452-E3EA4186B380}" type="sibTrans" cxnId="{42267525-7393-FD4C-971A-4C3B17F24549}">
      <dgm:prSet/>
      <dgm:spPr/>
      <dgm:t>
        <a:bodyPr/>
        <a:lstStyle/>
        <a:p>
          <a:endParaRPr lang="en-GB"/>
        </a:p>
      </dgm:t>
    </dgm:pt>
    <dgm:pt modelId="{BC93D1DD-7311-9240-ACAD-96AC1FB385D8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Take your hands off the ball and put your arms out for balance.</a:t>
          </a:r>
        </a:p>
      </dgm:t>
    </dgm:pt>
    <dgm:pt modelId="{DF046CE7-F9BA-9B4D-A8A7-F525D561DCF6}" type="parTrans" cxnId="{5B3C687A-6347-BC42-B5C0-3FDC60FCEA3E}">
      <dgm:prSet/>
      <dgm:spPr/>
      <dgm:t>
        <a:bodyPr/>
        <a:lstStyle/>
        <a:p>
          <a:endParaRPr lang="en-GB"/>
        </a:p>
      </dgm:t>
    </dgm:pt>
    <dgm:pt modelId="{363610AB-45CC-694A-9A50-194065F3AB81}" type="sibTrans" cxnId="{5B3C687A-6347-BC42-B5C0-3FDC60FCEA3E}">
      <dgm:prSet/>
      <dgm:spPr/>
      <dgm:t>
        <a:bodyPr/>
        <a:lstStyle/>
        <a:p>
          <a:endParaRPr lang="en-GB"/>
        </a:p>
      </dgm:t>
    </dgm:pt>
    <dgm:pt modelId="{AF0B63B7-4168-F94E-8FA8-C3B29AA240E9}">
      <dgm:prSet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b="1" dirty="0">
              <a:solidFill>
                <a:srgbClr val="FF0000"/>
              </a:solidFill>
            </a:rPr>
            <a:t>Can you spin in a circle keeping the ball on the back of your neck?</a:t>
          </a:r>
        </a:p>
      </dgm:t>
    </dgm:pt>
    <dgm:pt modelId="{490F606A-FC44-8647-B094-8152512AB47C}" type="parTrans" cxnId="{87E05FB4-C274-794B-B583-3F3AE5293BDD}">
      <dgm:prSet/>
      <dgm:spPr/>
      <dgm:t>
        <a:bodyPr/>
        <a:lstStyle/>
        <a:p>
          <a:endParaRPr lang="en-GB"/>
        </a:p>
      </dgm:t>
    </dgm:pt>
    <dgm:pt modelId="{C613294B-2877-8B47-9E02-374E79D78165}" type="sibTrans" cxnId="{87E05FB4-C274-794B-B583-3F3AE5293BDD}">
      <dgm:prSet/>
      <dgm:spPr/>
      <dgm:t>
        <a:bodyPr/>
        <a:lstStyle/>
        <a:p>
          <a:endParaRPr lang="en-GB"/>
        </a:p>
      </dgm:t>
    </dgm:pt>
    <dgm:pt modelId="{75D1EAC6-7B8F-5241-9185-2C0D2FC54675}" type="pres">
      <dgm:prSet presAssocID="{CB74C938-D985-2C4A-A2C9-522E53F8708F}" presName="linearFlow" presStyleCnt="0">
        <dgm:presLayoutVars>
          <dgm:resizeHandles val="exact"/>
        </dgm:presLayoutVars>
      </dgm:prSet>
      <dgm:spPr/>
    </dgm:pt>
    <dgm:pt modelId="{11DAB606-3763-6B48-B36C-94A6A23C5690}" type="pres">
      <dgm:prSet presAssocID="{CFB56D7F-6C04-564E-A483-9607F47E256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03F6418-9325-3940-8054-F9B7628248BC}" type="pres">
      <dgm:prSet presAssocID="{FAE74E51-C182-7143-9D6F-33459B3289CB}" presName="sibTrans" presStyleLbl="sibTrans2D1" presStyleIdx="0" presStyleCnt="4"/>
      <dgm:spPr/>
      <dgm:t>
        <a:bodyPr/>
        <a:lstStyle/>
        <a:p>
          <a:endParaRPr lang="en-GB"/>
        </a:p>
      </dgm:t>
    </dgm:pt>
    <dgm:pt modelId="{74C14D94-C785-B041-98FE-DA38B284A0F8}" type="pres">
      <dgm:prSet presAssocID="{FAE74E51-C182-7143-9D6F-33459B3289CB}" presName="connectorText" presStyleLbl="sibTrans2D1" presStyleIdx="0" presStyleCnt="4"/>
      <dgm:spPr/>
      <dgm:t>
        <a:bodyPr/>
        <a:lstStyle/>
        <a:p>
          <a:endParaRPr lang="en-GB"/>
        </a:p>
      </dgm:t>
    </dgm:pt>
    <dgm:pt modelId="{D8A4E117-9E1B-B140-87D5-6C9A129B1B23}" type="pres">
      <dgm:prSet presAssocID="{70B686A4-9305-D84A-8214-87B41BE8758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AF50AEC-AEA8-5246-BA9F-1B0C876C2A3A}" type="pres">
      <dgm:prSet presAssocID="{1F1AF5FC-7B41-C941-8321-CD9605D5BC2D}" presName="sibTrans" presStyleLbl="sibTrans2D1" presStyleIdx="1" presStyleCnt="4"/>
      <dgm:spPr/>
      <dgm:t>
        <a:bodyPr/>
        <a:lstStyle/>
        <a:p>
          <a:endParaRPr lang="en-GB"/>
        </a:p>
      </dgm:t>
    </dgm:pt>
    <dgm:pt modelId="{5B87C455-B02B-6C49-9DD8-1BC23EB7AA7C}" type="pres">
      <dgm:prSet presAssocID="{1F1AF5FC-7B41-C941-8321-CD9605D5BC2D}" presName="connectorText" presStyleLbl="sibTrans2D1" presStyleIdx="1" presStyleCnt="4"/>
      <dgm:spPr/>
      <dgm:t>
        <a:bodyPr/>
        <a:lstStyle/>
        <a:p>
          <a:endParaRPr lang="en-GB"/>
        </a:p>
      </dgm:t>
    </dgm:pt>
    <dgm:pt modelId="{810C3536-F4BA-8942-B102-62E455832BC3}" type="pres">
      <dgm:prSet presAssocID="{7880E38E-096D-5945-AE2C-ED2047D8B93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B8216C5-E53A-9240-B599-EB2DE69EE7E7}" type="pres">
      <dgm:prSet presAssocID="{242B2C20-9080-F447-9452-E3EA4186B380}" presName="sibTrans" presStyleLbl="sibTrans2D1" presStyleIdx="2" presStyleCnt="4"/>
      <dgm:spPr/>
      <dgm:t>
        <a:bodyPr/>
        <a:lstStyle/>
        <a:p>
          <a:endParaRPr lang="en-GB"/>
        </a:p>
      </dgm:t>
    </dgm:pt>
    <dgm:pt modelId="{BC80A7C6-21B6-F74A-8F63-294A3493FF82}" type="pres">
      <dgm:prSet presAssocID="{242B2C20-9080-F447-9452-E3EA4186B380}" presName="connectorText" presStyleLbl="sibTrans2D1" presStyleIdx="2" presStyleCnt="4"/>
      <dgm:spPr/>
      <dgm:t>
        <a:bodyPr/>
        <a:lstStyle/>
        <a:p>
          <a:endParaRPr lang="en-GB"/>
        </a:p>
      </dgm:t>
    </dgm:pt>
    <dgm:pt modelId="{0EB89BE3-7695-4B4C-9FBE-FB9352DA9A24}" type="pres">
      <dgm:prSet presAssocID="{BC93D1DD-7311-9240-ACAD-96AC1FB385D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292BC34-4BF6-B447-9D94-52D55C6D65C5}" type="pres">
      <dgm:prSet presAssocID="{363610AB-45CC-694A-9A50-194065F3AB81}" presName="sibTrans" presStyleLbl="sibTrans2D1" presStyleIdx="3" presStyleCnt="4"/>
      <dgm:spPr/>
      <dgm:t>
        <a:bodyPr/>
        <a:lstStyle/>
        <a:p>
          <a:endParaRPr lang="en-GB"/>
        </a:p>
      </dgm:t>
    </dgm:pt>
    <dgm:pt modelId="{42692F03-6F20-8942-991E-037ACA256E8B}" type="pres">
      <dgm:prSet presAssocID="{363610AB-45CC-694A-9A50-194065F3AB81}" presName="connectorText" presStyleLbl="sibTrans2D1" presStyleIdx="3" presStyleCnt="4"/>
      <dgm:spPr/>
      <dgm:t>
        <a:bodyPr/>
        <a:lstStyle/>
        <a:p>
          <a:endParaRPr lang="en-GB"/>
        </a:p>
      </dgm:t>
    </dgm:pt>
    <dgm:pt modelId="{3B8D319D-A673-324C-B3B4-B9BCC26CFC6A}" type="pres">
      <dgm:prSet presAssocID="{AF0B63B7-4168-F94E-8FA8-C3B29AA240E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A525D0D9-1CD3-4364-873A-E62D78B77912}" type="presOf" srcId="{1F1AF5FC-7B41-C941-8321-CD9605D5BC2D}" destId="{2AF50AEC-AEA8-5246-BA9F-1B0C876C2A3A}" srcOrd="0" destOrd="0" presId="urn:microsoft.com/office/officeart/2005/8/layout/process2"/>
    <dgm:cxn modelId="{CD5C027B-AF0B-43C0-9D25-77D25A0D29EF}" type="presOf" srcId="{CB74C938-D985-2C4A-A2C9-522E53F8708F}" destId="{75D1EAC6-7B8F-5241-9185-2C0D2FC54675}" srcOrd="0" destOrd="0" presId="urn:microsoft.com/office/officeart/2005/8/layout/process2"/>
    <dgm:cxn modelId="{3F84FE95-B42B-AC40-A04D-0D913E59D086}" srcId="{CB74C938-D985-2C4A-A2C9-522E53F8708F}" destId="{70B686A4-9305-D84A-8214-87B41BE87584}" srcOrd="1" destOrd="0" parTransId="{98581219-E203-8B4E-AE20-A15C19FF6046}" sibTransId="{1F1AF5FC-7B41-C941-8321-CD9605D5BC2D}"/>
    <dgm:cxn modelId="{980496DF-34CA-4069-B3E1-5AD914C03B05}" type="presOf" srcId="{242B2C20-9080-F447-9452-E3EA4186B380}" destId="{BC80A7C6-21B6-F74A-8F63-294A3493FF82}" srcOrd="1" destOrd="0" presId="urn:microsoft.com/office/officeart/2005/8/layout/process2"/>
    <dgm:cxn modelId="{50A5A66E-B639-4B40-A504-A750CBD3B024}" type="presOf" srcId="{1F1AF5FC-7B41-C941-8321-CD9605D5BC2D}" destId="{5B87C455-B02B-6C49-9DD8-1BC23EB7AA7C}" srcOrd="1" destOrd="0" presId="urn:microsoft.com/office/officeart/2005/8/layout/process2"/>
    <dgm:cxn modelId="{87029FC8-CA4B-494F-AB56-1DD0C1A2673B}" type="presOf" srcId="{363610AB-45CC-694A-9A50-194065F3AB81}" destId="{42692F03-6F20-8942-991E-037ACA256E8B}" srcOrd="1" destOrd="0" presId="urn:microsoft.com/office/officeart/2005/8/layout/process2"/>
    <dgm:cxn modelId="{6EF934B4-62FC-4C50-BEF3-38B04E442767}" type="presOf" srcId="{363610AB-45CC-694A-9A50-194065F3AB81}" destId="{2292BC34-4BF6-B447-9D94-52D55C6D65C5}" srcOrd="0" destOrd="0" presId="urn:microsoft.com/office/officeart/2005/8/layout/process2"/>
    <dgm:cxn modelId="{87E05FB4-C274-794B-B583-3F3AE5293BDD}" srcId="{CB74C938-D985-2C4A-A2C9-522E53F8708F}" destId="{AF0B63B7-4168-F94E-8FA8-C3B29AA240E9}" srcOrd="4" destOrd="0" parTransId="{490F606A-FC44-8647-B094-8152512AB47C}" sibTransId="{C613294B-2877-8B47-9E02-374E79D78165}"/>
    <dgm:cxn modelId="{67BF37EB-9553-4C87-A763-20786D5D8EC8}" type="presOf" srcId="{FAE74E51-C182-7143-9D6F-33459B3289CB}" destId="{703F6418-9325-3940-8054-F9B7628248BC}" srcOrd="0" destOrd="0" presId="urn:microsoft.com/office/officeart/2005/8/layout/process2"/>
    <dgm:cxn modelId="{036FA3E7-FBAA-4B23-9B31-D68FAE0E539D}" type="presOf" srcId="{FAE74E51-C182-7143-9D6F-33459B3289CB}" destId="{74C14D94-C785-B041-98FE-DA38B284A0F8}" srcOrd="1" destOrd="0" presId="urn:microsoft.com/office/officeart/2005/8/layout/process2"/>
    <dgm:cxn modelId="{B2ED03A5-11F2-8043-9EAE-6194996143BF}" srcId="{CB74C938-D985-2C4A-A2C9-522E53F8708F}" destId="{CFB56D7F-6C04-564E-A483-9607F47E2564}" srcOrd="0" destOrd="0" parTransId="{86C2E3BB-F8D7-AA4D-A4E4-012BDCE5692C}" sibTransId="{FAE74E51-C182-7143-9D6F-33459B3289CB}"/>
    <dgm:cxn modelId="{5B3C687A-6347-BC42-B5C0-3FDC60FCEA3E}" srcId="{CB74C938-D985-2C4A-A2C9-522E53F8708F}" destId="{BC93D1DD-7311-9240-ACAD-96AC1FB385D8}" srcOrd="3" destOrd="0" parTransId="{DF046CE7-F9BA-9B4D-A8A7-F525D561DCF6}" sibTransId="{363610AB-45CC-694A-9A50-194065F3AB81}"/>
    <dgm:cxn modelId="{42267525-7393-FD4C-971A-4C3B17F24549}" srcId="{CB74C938-D985-2C4A-A2C9-522E53F8708F}" destId="{7880E38E-096D-5945-AE2C-ED2047D8B93A}" srcOrd="2" destOrd="0" parTransId="{D1441D5D-6A64-9A48-A819-950447105459}" sibTransId="{242B2C20-9080-F447-9452-E3EA4186B380}"/>
    <dgm:cxn modelId="{70A5E0C5-1F3A-4D48-AB0B-30F8C12556E2}" type="presOf" srcId="{CFB56D7F-6C04-564E-A483-9607F47E2564}" destId="{11DAB606-3763-6B48-B36C-94A6A23C5690}" srcOrd="0" destOrd="0" presId="urn:microsoft.com/office/officeart/2005/8/layout/process2"/>
    <dgm:cxn modelId="{1FD9F16B-6733-465E-8464-239865157BBF}" type="presOf" srcId="{70B686A4-9305-D84A-8214-87B41BE87584}" destId="{D8A4E117-9E1B-B140-87D5-6C9A129B1B23}" srcOrd="0" destOrd="0" presId="urn:microsoft.com/office/officeart/2005/8/layout/process2"/>
    <dgm:cxn modelId="{C66EB880-6F1F-4D1D-AB09-9AC0136C145B}" type="presOf" srcId="{242B2C20-9080-F447-9452-E3EA4186B380}" destId="{CB8216C5-E53A-9240-B599-EB2DE69EE7E7}" srcOrd="0" destOrd="0" presId="urn:microsoft.com/office/officeart/2005/8/layout/process2"/>
    <dgm:cxn modelId="{A9D3194D-5A8A-4519-8B6C-1EC792897AB2}" type="presOf" srcId="{7880E38E-096D-5945-AE2C-ED2047D8B93A}" destId="{810C3536-F4BA-8942-B102-62E455832BC3}" srcOrd="0" destOrd="0" presId="urn:microsoft.com/office/officeart/2005/8/layout/process2"/>
    <dgm:cxn modelId="{39E43BDA-D21B-4CF7-82EE-94999CB9049A}" type="presOf" srcId="{BC93D1DD-7311-9240-ACAD-96AC1FB385D8}" destId="{0EB89BE3-7695-4B4C-9FBE-FB9352DA9A24}" srcOrd="0" destOrd="0" presId="urn:microsoft.com/office/officeart/2005/8/layout/process2"/>
    <dgm:cxn modelId="{C115A56E-3DA2-4BE5-8B57-A4ADBAEB31D2}" type="presOf" srcId="{AF0B63B7-4168-F94E-8FA8-C3B29AA240E9}" destId="{3B8D319D-A673-324C-B3B4-B9BCC26CFC6A}" srcOrd="0" destOrd="0" presId="urn:microsoft.com/office/officeart/2005/8/layout/process2"/>
    <dgm:cxn modelId="{2AD135DD-7696-4E30-B86B-ED56EE4609E0}" type="presParOf" srcId="{75D1EAC6-7B8F-5241-9185-2C0D2FC54675}" destId="{11DAB606-3763-6B48-B36C-94A6A23C5690}" srcOrd="0" destOrd="0" presId="urn:microsoft.com/office/officeart/2005/8/layout/process2"/>
    <dgm:cxn modelId="{E61B437E-31B9-42F6-8866-74CC495411F3}" type="presParOf" srcId="{75D1EAC6-7B8F-5241-9185-2C0D2FC54675}" destId="{703F6418-9325-3940-8054-F9B7628248BC}" srcOrd="1" destOrd="0" presId="urn:microsoft.com/office/officeart/2005/8/layout/process2"/>
    <dgm:cxn modelId="{E689A040-2FF0-4BD4-A598-4BC1E311C79D}" type="presParOf" srcId="{703F6418-9325-3940-8054-F9B7628248BC}" destId="{74C14D94-C785-B041-98FE-DA38B284A0F8}" srcOrd="0" destOrd="0" presId="urn:microsoft.com/office/officeart/2005/8/layout/process2"/>
    <dgm:cxn modelId="{FD0EB5D8-D036-4F1F-B160-247CD951C34D}" type="presParOf" srcId="{75D1EAC6-7B8F-5241-9185-2C0D2FC54675}" destId="{D8A4E117-9E1B-B140-87D5-6C9A129B1B23}" srcOrd="2" destOrd="0" presId="urn:microsoft.com/office/officeart/2005/8/layout/process2"/>
    <dgm:cxn modelId="{57C012B7-49B1-4CE5-AEC8-437C3DB2BB2F}" type="presParOf" srcId="{75D1EAC6-7B8F-5241-9185-2C0D2FC54675}" destId="{2AF50AEC-AEA8-5246-BA9F-1B0C876C2A3A}" srcOrd="3" destOrd="0" presId="urn:microsoft.com/office/officeart/2005/8/layout/process2"/>
    <dgm:cxn modelId="{0EA7F036-91D7-4048-984F-26C661E7B47F}" type="presParOf" srcId="{2AF50AEC-AEA8-5246-BA9F-1B0C876C2A3A}" destId="{5B87C455-B02B-6C49-9DD8-1BC23EB7AA7C}" srcOrd="0" destOrd="0" presId="urn:microsoft.com/office/officeart/2005/8/layout/process2"/>
    <dgm:cxn modelId="{AEEB7501-ABFE-44D5-AA96-BF7B8F07AD83}" type="presParOf" srcId="{75D1EAC6-7B8F-5241-9185-2C0D2FC54675}" destId="{810C3536-F4BA-8942-B102-62E455832BC3}" srcOrd="4" destOrd="0" presId="urn:microsoft.com/office/officeart/2005/8/layout/process2"/>
    <dgm:cxn modelId="{AAB6E0A2-C090-4ED8-8365-1BABD3D4D629}" type="presParOf" srcId="{75D1EAC6-7B8F-5241-9185-2C0D2FC54675}" destId="{CB8216C5-E53A-9240-B599-EB2DE69EE7E7}" srcOrd="5" destOrd="0" presId="urn:microsoft.com/office/officeart/2005/8/layout/process2"/>
    <dgm:cxn modelId="{1A13E8D9-D2ED-4A99-ACB0-DBCFC562E7FA}" type="presParOf" srcId="{CB8216C5-E53A-9240-B599-EB2DE69EE7E7}" destId="{BC80A7C6-21B6-F74A-8F63-294A3493FF82}" srcOrd="0" destOrd="0" presId="urn:microsoft.com/office/officeart/2005/8/layout/process2"/>
    <dgm:cxn modelId="{956AA9B8-9AF2-45E8-B2CC-C94A682D23C2}" type="presParOf" srcId="{75D1EAC6-7B8F-5241-9185-2C0D2FC54675}" destId="{0EB89BE3-7695-4B4C-9FBE-FB9352DA9A24}" srcOrd="6" destOrd="0" presId="urn:microsoft.com/office/officeart/2005/8/layout/process2"/>
    <dgm:cxn modelId="{41CB4CE3-F60A-4DE9-929E-D072CCBADBEF}" type="presParOf" srcId="{75D1EAC6-7B8F-5241-9185-2C0D2FC54675}" destId="{2292BC34-4BF6-B447-9D94-52D55C6D65C5}" srcOrd="7" destOrd="0" presId="urn:microsoft.com/office/officeart/2005/8/layout/process2"/>
    <dgm:cxn modelId="{C62BD4AC-6D1C-464C-AB0F-6510A4A9BE63}" type="presParOf" srcId="{2292BC34-4BF6-B447-9D94-52D55C6D65C5}" destId="{42692F03-6F20-8942-991E-037ACA256E8B}" srcOrd="0" destOrd="0" presId="urn:microsoft.com/office/officeart/2005/8/layout/process2"/>
    <dgm:cxn modelId="{58EFB2A8-72C2-4A25-9E01-09352FF54694}" type="presParOf" srcId="{75D1EAC6-7B8F-5241-9185-2C0D2FC54675}" destId="{3B8D319D-A673-324C-B3B4-B9BCC26CFC6A}" srcOrd="8" destOrd="0" presId="urn:microsoft.com/office/officeart/2005/8/layout/process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86318E-6354-6441-BD6F-B3F92AF5BA83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421F2FE4-1594-344F-A9F3-C9E0FDDC69C3}">
      <dgm:prSet phldrT="[Text]" custT="1"/>
      <dgm:spPr/>
      <dgm:t>
        <a:bodyPr/>
        <a:lstStyle/>
        <a:p>
          <a:r>
            <a:rPr lang="en-GB" sz="1800" dirty="0"/>
            <a:t>Have the ball in your hands.</a:t>
          </a:r>
        </a:p>
      </dgm:t>
    </dgm:pt>
    <dgm:pt modelId="{5F1E3D2B-2156-7244-92CF-A17653CBA75A}" type="parTrans" cxnId="{6E736B9B-3345-284B-A8C5-7E0ACE33FB97}">
      <dgm:prSet/>
      <dgm:spPr/>
      <dgm:t>
        <a:bodyPr/>
        <a:lstStyle/>
        <a:p>
          <a:endParaRPr lang="en-GB"/>
        </a:p>
      </dgm:t>
    </dgm:pt>
    <dgm:pt modelId="{363CF6CD-17FA-F64A-9AAB-50AA741BE7DF}" type="sibTrans" cxnId="{6E736B9B-3345-284B-A8C5-7E0ACE33FB97}">
      <dgm:prSet/>
      <dgm:spPr/>
      <dgm:t>
        <a:bodyPr/>
        <a:lstStyle/>
        <a:p>
          <a:endParaRPr lang="en-GB"/>
        </a:p>
      </dgm:t>
    </dgm:pt>
    <dgm:pt modelId="{A4B5A75B-9663-514B-A6FF-F0B6F26B5170}">
      <dgm:prSet phldrT="[Text]" custT="1"/>
      <dgm:spPr/>
      <dgm:t>
        <a:bodyPr/>
        <a:lstStyle/>
        <a:p>
          <a:r>
            <a:rPr lang="en-GB" sz="1800" dirty="0"/>
            <a:t>Drop the ball over your left foot.</a:t>
          </a:r>
        </a:p>
      </dgm:t>
    </dgm:pt>
    <dgm:pt modelId="{A801CBAC-09FC-7E44-A0D9-370A946076D9}" type="parTrans" cxnId="{EB2B9E82-1282-3548-9E9D-A863934CD81F}">
      <dgm:prSet/>
      <dgm:spPr/>
      <dgm:t>
        <a:bodyPr/>
        <a:lstStyle/>
        <a:p>
          <a:endParaRPr lang="en-GB"/>
        </a:p>
      </dgm:t>
    </dgm:pt>
    <dgm:pt modelId="{4E64B584-466E-2A40-A019-2E11E6F38E1C}" type="sibTrans" cxnId="{EB2B9E82-1282-3548-9E9D-A863934CD81F}">
      <dgm:prSet/>
      <dgm:spPr/>
      <dgm:t>
        <a:bodyPr/>
        <a:lstStyle/>
        <a:p>
          <a:endParaRPr lang="en-GB"/>
        </a:p>
      </dgm:t>
    </dgm:pt>
    <dgm:pt modelId="{C303B261-1E1B-8044-B0F9-DE95A30E482D}">
      <dgm:prSet phldrT="[Text]" custT="1"/>
      <dgm:spPr/>
      <dgm:t>
        <a:bodyPr/>
        <a:lstStyle/>
        <a:p>
          <a:r>
            <a:rPr lang="en-GB" sz="1800" dirty="0"/>
            <a:t>Jump in the air and cross over your left and right foot one behind the over. Kick the ball up with the foot behind.</a:t>
          </a:r>
        </a:p>
      </dgm:t>
    </dgm:pt>
    <dgm:pt modelId="{F57C5042-FB8D-3744-8944-460DD3E6F01F}" type="parTrans" cxnId="{F8E8D827-610A-7844-81DE-418E31F0425D}">
      <dgm:prSet/>
      <dgm:spPr/>
      <dgm:t>
        <a:bodyPr/>
        <a:lstStyle/>
        <a:p>
          <a:endParaRPr lang="en-GB"/>
        </a:p>
      </dgm:t>
    </dgm:pt>
    <dgm:pt modelId="{39B55EB5-57D3-AD4B-8728-38CA3F5B7063}" type="sibTrans" cxnId="{F8E8D827-610A-7844-81DE-418E31F0425D}">
      <dgm:prSet/>
      <dgm:spPr/>
      <dgm:t>
        <a:bodyPr/>
        <a:lstStyle/>
        <a:p>
          <a:endParaRPr lang="en-GB"/>
        </a:p>
      </dgm:t>
    </dgm:pt>
    <dgm:pt modelId="{FFF0DCB9-8CD5-274C-B65E-D271B6DF9FBE}" type="pres">
      <dgm:prSet presAssocID="{B986318E-6354-6441-BD6F-B3F92AF5BA83}" presName="arrowDiagram" presStyleCnt="0">
        <dgm:presLayoutVars>
          <dgm:chMax val="5"/>
          <dgm:dir/>
          <dgm:resizeHandles val="exact"/>
        </dgm:presLayoutVars>
      </dgm:prSet>
      <dgm:spPr/>
    </dgm:pt>
    <dgm:pt modelId="{22D34485-A540-1547-8B9D-E4BC1E330697}" type="pres">
      <dgm:prSet presAssocID="{B986318E-6354-6441-BD6F-B3F92AF5BA83}" presName="arrow" presStyleLbl="bgShp" presStyleIdx="0" presStyleCnt="1"/>
      <dgm:spPr/>
    </dgm:pt>
    <dgm:pt modelId="{B532A652-452B-944E-9DCA-F5585D9326F7}" type="pres">
      <dgm:prSet presAssocID="{B986318E-6354-6441-BD6F-B3F92AF5BA83}" presName="arrowDiagram3" presStyleCnt="0"/>
      <dgm:spPr/>
    </dgm:pt>
    <dgm:pt modelId="{1EC15C8F-B071-7849-A5C7-29519B53DAED}" type="pres">
      <dgm:prSet presAssocID="{421F2FE4-1594-344F-A9F3-C9E0FDDC69C3}" presName="bullet3a" presStyleLbl="node1" presStyleIdx="0" presStyleCnt="3"/>
      <dgm:spPr/>
    </dgm:pt>
    <dgm:pt modelId="{70D2FDA4-9016-2543-AAED-D7465F4199A3}" type="pres">
      <dgm:prSet presAssocID="{421F2FE4-1594-344F-A9F3-C9E0FDDC69C3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3164275-D3FE-A549-9364-5A0A0B3769D6}" type="pres">
      <dgm:prSet presAssocID="{A4B5A75B-9663-514B-A6FF-F0B6F26B5170}" presName="bullet3b" presStyleLbl="node1" presStyleIdx="1" presStyleCnt="3"/>
      <dgm:spPr/>
    </dgm:pt>
    <dgm:pt modelId="{78146FEB-D2A2-334C-926F-05B20968C852}" type="pres">
      <dgm:prSet presAssocID="{A4B5A75B-9663-514B-A6FF-F0B6F26B5170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BA493D5-A331-834B-A297-F3DD501CAFD6}" type="pres">
      <dgm:prSet presAssocID="{C303B261-1E1B-8044-B0F9-DE95A30E482D}" presName="bullet3c" presStyleLbl="node1" presStyleIdx="2" presStyleCnt="3"/>
      <dgm:spPr/>
    </dgm:pt>
    <dgm:pt modelId="{D79AD3FD-467A-AC46-8843-CA69817396F5}" type="pres">
      <dgm:prSet presAssocID="{C303B261-1E1B-8044-B0F9-DE95A30E482D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48861C6-89AA-4F89-8117-015E0D64EC49}" type="presOf" srcId="{C303B261-1E1B-8044-B0F9-DE95A30E482D}" destId="{D79AD3FD-467A-AC46-8843-CA69817396F5}" srcOrd="0" destOrd="0" presId="urn:microsoft.com/office/officeart/2005/8/layout/arrow2"/>
    <dgm:cxn modelId="{F8E8D827-610A-7844-81DE-418E31F0425D}" srcId="{B986318E-6354-6441-BD6F-B3F92AF5BA83}" destId="{C303B261-1E1B-8044-B0F9-DE95A30E482D}" srcOrd="2" destOrd="0" parTransId="{F57C5042-FB8D-3744-8944-460DD3E6F01F}" sibTransId="{39B55EB5-57D3-AD4B-8728-38CA3F5B7063}"/>
    <dgm:cxn modelId="{1C3F8C36-5DD6-491C-93F8-888B29D90FC2}" type="presOf" srcId="{B986318E-6354-6441-BD6F-B3F92AF5BA83}" destId="{FFF0DCB9-8CD5-274C-B65E-D271B6DF9FBE}" srcOrd="0" destOrd="0" presId="urn:microsoft.com/office/officeart/2005/8/layout/arrow2"/>
    <dgm:cxn modelId="{164993F1-7A58-4A2E-887C-AFA654E664EF}" type="presOf" srcId="{A4B5A75B-9663-514B-A6FF-F0B6F26B5170}" destId="{78146FEB-D2A2-334C-926F-05B20968C852}" srcOrd="0" destOrd="0" presId="urn:microsoft.com/office/officeart/2005/8/layout/arrow2"/>
    <dgm:cxn modelId="{6E736B9B-3345-284B-A8C5-7E0ACE33FB97}" srcId="{B986318E-6354-6441-BD6F-B3F92AF5BA83}" destId="{421F2FE4-1594-344F-A9F3-C9E0FDDC69C3}" srcOrd="0" destOrd="0" parTransId="{5F1E3D2B-2156-7244-92CF-A17653CBA75A}" sibTransId="{363CF6CD-17FA-F64A-9AAB-50AA741BE7DF}"/>
    <dgm:cxn modelId="{FD12489B-FAE9-4AF1-84D4-4B45A7FEF681}" type="presOf" srcId="{421F2FE4-1594-344F-A9F3-C9E0FDDC69C3}" destId="{70D2FDA4-9016-2543-AAED-D7465F4199A3}" srcOrd="0" destOrd="0" presId="urn:microsoft.com/office/officeart/2005/8/layout/arrow2"/>
    <dgm:cxn modelId="{EB2B9E82-1282-3548-9E9D-A863934CD81F}" srcId="{B986318E-6354-6441-BD6F-B3F92AF5BA83}" destId="{A4B5A75B-9663-514B-A6FF-F0B6F26B5170}" srcOrd="1" destOrd="0" parTransId="{A801CBAC-09FC-7E44-A0D9-370A946076D9}" sibTransId="{4E64B584-466E-2A40-A019-2E11E6F38E1C}"/>
    <dgm:cxn modelId="{A5F1B868-930F-4472-973F-89FE162FB57B}" type="presParOf" srcId="{FFF0DCB9-8CD5-274C-B65E-D271B6DF9FBE}" destId="{22D34485-A540-1547-8B9D-E4BC1E330697}" srcOrd="0" destOrd="0" presId="urn:microsoft.com/office/officeart/2005/8/layout/arrow2"/>
    <dgm:cxn modelId="{3B766625-B758-487E-B4F3-D7B11CCC0514}" type="presParOf" srcId="{FFF0DCB9-8CD5-274C-B65E-D271B6DF9FBE}" destId="{B532A652-452B-944E-9DCA-F5585D9326F7}" srcOrd="1" destOrd="0" presId="urn:microsoft.com/office/officeart/2005/8/layout/arrow2"/>
    <dgm:cxn modelId="{00D4299E-E642-441A-8ABA-869369BA5CA9}" type="presParOf" srcId="{B532A652-452B-944E-9DCA-F5585D9326F7}" destId="{1EC15C8F-B071-7849-A5C7-29519B53DAED}" srcOrd="0" destOrd="0" presId="urn:microsoft.com/office/officeart/2005/8/layout/arrow2"/>
    <dgm:cxn modelId="{70B572F5-6DF8-4284-9F35-88B1514D333D}" type="presParOf" srcId="{B532A652-452B-944E-9DCA-F5585D9326F7}" destId="{70D2FDA4-9016-2543-AAED-D7465F4199A3}" srcOrd="1" destOrd="0" presId="urn:microsoft.com/office/officeart/2005/8/layout/arrow2"/>
    <dgm:cxn modelId="{CD16A1C8-41FD-4BE3-A1F5-AEBA35BC17A7}" type="presParOf" srcId="{B532A652-452B-944E-9DCA-F5585D9326F7}" destId="{73164275-D3FE-A549-9364-5A0A0B3769D6}" srcOrd="2" destOrd="0" presId="urn:microsoft.com/office/officeart/2005/8/layout/arrow2"/>
    <dgm:cxn modelId="{80B1B03B-AC6F-4FC1-92F7-150AFE8CCA63}" type="presParOf" srcId="{B532A652-452B-944E-9DCA-F5585D9326F7}" destId="{78146FEB-D2A2-334C-926F-05B20968C852}" srcOrd="3" destOrd="0" presId="urn:microsoft.com/office/officeart/2005/8/layout/arrow2"/>
    <dgm:cxn modelId="{C27F5FA1-B4F1-44CA-8108-40BB5C90E5D8}" type="presParOf" srcId="{B532A652-452B-944E-9DCA-F5585D9326F7}" destId="{3BA493D5-A331-834B-A297-F3DD501CAFD6}" srcOrd="4" destOrd="0" presId="urn:microsoft.com/office/officeart/2005/8/layout/arrow2"/>
    <dgm:cxn modelId="{76C376C5-191F-4843-BB09-40B8EC1E3D80}" type="presParOf" srcId="{B532A652-452B-944E-9DCA-F5585D9326F7}" destId="{D79AD3FD-467A-AC46-8843-CA69817396F5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88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71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71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38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30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80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32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2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81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2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8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09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13" Type="http://schemas.openxmlformats.org/officeDocument/2006/relationships/image" Target="../media/image1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6.tiff"/><Relationship Id="rId12" Type="http://schemas.openxmlformats.org/officeDocument/2006/relationships/image" Target="../media/image1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11" Type="http://schemas.openxmlformats.org/officeDocument/2006/relationships/image" Target="../media/image11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19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r>
              <a:rPr lang="en-GB" b="1" u="sng" dirty="0"/>
              <a:t>INSTRUCTIONS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4831"/>
            <a:ext cx="7886700" cy="435133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u="sng" dirty="0"/>
              <a:t>WELCOME TO OUR FOOTBALL FREESTYLE WEEK</a:t>
            </a:r>
          </a:p>
          <a:p>
            <a:r>
              <a:rPr lang="en-GB" dirty="0"/>
              <a:t>Choose your level: Bronze, Silver, Gold or Platinum.</a:t>
            </a:r>
          </a:p>
          <a:p>
            <a:r>
              <a:rPr lang="en-GB" dirty="0"/>
              <a:t>Can you complete all 3 challenges within that level.</a:t>
            </a:r>
          </a:p>
          <a:p>
            <a:r>
              <a:rPr lang="en-GB" dirty="0"/>
              <a:t>If you start at Bronze or Silver can you progress to Gold or Platinum with practice and determination.</a:t>
            </a:r>
          </a:p>
          <a:p>
            <a:r>
              <a:rPr lang="en-GB" dirty="0"/>
              <a:t>If you do not have a football use a tied up beach or bath towel or sock.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0978" y="4815486"/>
            <a:ext cx="1315233" cy="175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02" y="5554718"/>
            <a:ext cx="76835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49" y="5353758"/>
            <a:ext cx="3436511" cy="121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6669" y="368300"/>
            <a:ext cx="1404075" cy="145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0" y="234157"/>
            <a:ext cx="1590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958" y="5583974"/>
            <a:ext cx="2272184" cy="7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4197" y="222936"/>
            <a:ext cx="1144761" cy="58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183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C2FC83E-92F4-D741-9BE2-B7C072FE58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6713" y="2303535"/>
            <a:ext cx="3034406" cy="447520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846F91B-9D18-2046-B288-36E6F9986B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60180" y="2303535"/>
            <a:ext cx="2565069" cy="44752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63D185B-3F3B-0B4B-99B5-5C925B2986B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003" y="2303535"/>
            <a:ext cx="2731324" cy="44752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62A57D9-9602-B744-BBB6-76D40029E472}"/>
              </a:ext>
            </a:extLst>
          </p:cNvPr>
          <p:cNvSpPr txBox="1"/>
          <p:nvPr/>
        </p:nvSpPr>
        <p:spPr>
          <a:xfrm>
            <a:off x="294063" y="6392008"/>
            <a:ext cx="2333203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Balance the ball on your foot.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A789D2B-CD3D-D14A-95FE-C09C1296493E}"/>
              </a:ext>
            </a:extLst>
          </p:cNvPr>
          <p:cNvSpPr txBox="1"/>
          <p:nvPr/>
        </p:nvSpPr>
        <p:spPr>
          <a:xfrm>
            <a:off x="3519479" y="4075646"/>
            <a:ext cx="244887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Start to raise your foot as high as you can.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DE2B5C6F-F9F6-D44F-B4E4-EA2949376BA7}"/>
              </a:ext>
            </a:extLst>
          </p:cNvPr>
          <p:cNvSpPr txBox="1"/>
          <p:nvPr/>
        </p:nvSpPr>
        <p:spPr>
          <a:xfrm>
            <a:off x="6661505" y="2787417"/>
            <a:ext cx="2151419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In one movement, pull your foot back and slam the top of the ball down with your knee.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7ABE1338-8B52-F14C-A8EC-7B3FEDC5A26E}"/>
              </a:ext>
            </a:extLst>
          </p:cNvPr>
          <p:cNvSpPr txBox="1"/>
          <p:nvPr/>
        </p:nvSpPr>
        <p:spPr>
          <a:xfrm>
            <a:off x="1286072" y="5943725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F329DF0-DE2B-D343-8FC3-3D4CC3228A79}"/>
              </a:ext>
            </a:extLst>
          </p:cNvPr>
          <p:cNvSpPr txBox="1"/>
          <p:nvPr/>
        </p:nvSpPr>
        <p:spPr>
          <a:xfrm>
            <a:off x="4593072" y="3627363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1E35B40-619A-EA4C-94D0-A6FDD7804C85}"/>
              </a:ext>
            </a:extLst>
          </p:cNvPr>
          <p:cNvSpPr txBox="1"/>
          <p:nvPr/>
        </p:nvSpPr>
        <p:spPr>
          <a:xfrm>
            <a:off x="7644755" y="2339134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accent6"/>
          </a:solidFill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accent6"/>
          </a:solidFill>
        </p:spPr>
      </p:pic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Gold Challenge 1:</a:t>
            </a:r>
            <a:r>
              <a:rPr lang="en-US" sz="3000" b="1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Knee Snap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990394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73F8D6F-354C-624B-8A2E-B979C2E734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003" y="2319866"/>
            <a:ext cx="2956955" cy="44015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BDD76F8D-9510-5F48-93B2-65B366DC0C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65174" y="2319866"/>
            <a:ext cx="2660076" cy="4401567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="" xmlns:a16="http://schemas.microsoft.com/office/drawing/2014/main" id="{80C9FF39-7D4B-3349-95C6-C34C0B7FA1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9421233"/>
              </p:ext>
            </p:extLst>
          </p:nvPr>
        </p:nvGraphicFramePr>
        <p:xfrm>
          <a:off x="1636816" y="2295679"/>
          <a:ext cx="6194960" cy="4425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accent6"/>
          </a:solidFill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accent6"/>
          </a:solidFill>
        </p:spPr>
      </p:pic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Gold Challenge 2:</a:t>
            </a:r>
            <a:r>
              <a:rPr lang="en-US" sz="3000" b="1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Neck Balance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669030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>
            <a:extLst>
              <a:ext uri="{FF2B5EF4-FFF2-40B4-BE49-F238E27FC236}">
                <a16:creationId xmlns="" xmlns:a16="http://schemas.microsoft.com/office/drawing/2014/main" id="{4AF9EEF2-C345-5347-8787-CD2C834881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4331585"/>
              </p:ext>
            </p:extLst>
          </p:nvPr>
        </p:nvGraphicFramePr>
        <p:xfrm>
          <a:off x="164970" y="2062555"/>
          <a:ext cx="8885217" cy="4594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345CBF6-B4EE-0D4B-AC24-2682D73ABEE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07578" y="4883801"/>
            <a:ext cx="1225759" cy="173073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72094B4-EC2E-3847-8526-D6B68D2E0F8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3271" y="4883801"/>
            <a:ext cx="1225759" cy="18376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6E1B232-DDB1-4A4F-881C-596BDB33831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4888" y="2345658"/>
            <a:ext cx="1265257" cy="14258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78FBCD5-7AA7-A541-B8C9-E578D155C853}"/>
              </a:ext>
            </a:extLst>
          </p:cNvPr>
          <p:cNvSpPr txBox="1"/>
          <p:nvPr/>
        </p:nvSpPr>
        <p:spPr>
          <a:xfrm>
            <a:off x="1525147" y="5136411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65BAD8D-58EF-D546-A13D-B68B84256D22}"/>
              </a:ext>
            </a:extLst>
          </p:cNvPr>
          <p:cNvSpPr txBox="1"/>
          <p:nvPr/>
        </p:nvSpPr>
        <p:spPr>
          <a:xfrm>
            <a:off x="3233214" y="3990232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FF3FE05-7EC3-9B4C-A68F-FCDB0E1DE342}"/>
              </a:ext>
            </a:extLst>
          </p:cNvPr>
          <p:cNvSpPr txBox="1"/>
          <p:nvPr/>
        </p:nvSpPr>
        <p:spPr>
          <a:xfrm>
            <a:off x="5285783" y="3288512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A04B781E-58DF-C34F-AE9C-63FD44390C0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4427" y="2377405"/>
            <a:ext cx="1704812" cy="2221325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</p:pic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Gold Challenge 3:</a:t>
            </a:r>
            <a:r>
              <a:rPr lang="en-US" sz="3000" b="1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Cross Kick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7622009" y="2219491"/>
            <a:ext cx="14828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If you need to, let the ball bounce and then kick it up.</a:t>
            </a:r>
          </a:p>
        </p:txBody>
      </p:sp>
    </p:spTree>
    <p:extLst>
      <p:ext uri="{BB962C8B-B14F-4D97-AF65-F5344CB8AC3E}">
        <p14:creationId xmlns:p14="http://schemas.microsoft.com/office/powerpoint/2010/main" val="2411340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252</Words>
  <Application>Microsoft Office PowerPoint</Application>
  <PresentationFormat>On-screen Show (4:3)</PresentationFormat>
  <Paragraphs>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Apple Color Emoji</vt:lpstr>
      <vt:lpstr>Arial</vt:lpstr>
      <vt:lpstr>Calibri</vt:lpstr>
      <vt:lpstr>Segoe UI Semibold</vt:lpstr>
      <vt:lpstr>Office Theme</vt:lpstr>
      <vt:lpstr> INSTRUCTIONS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Windows User</dc:creator>
  <cp:lastModifiedBy>Anna Gunby</cp:lastModifiedBy>
  <cp:revision>4</cp:revision>
  <dcterms:created xsi:type="dcterms:W3CDTF">2020-06-03T12:38:35Z</dcterms:created>
  <dcterms:modified xsi:type="dcterms:W3CDTF">2020-06-04T09:57:07Z</dcterms:modified>
</cp:coreProperties>
</file>