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1267" y="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D1166-1951-45D4-B1BB-87420B07DE81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8642F-912E-4105-99CB-45FCA9C0CF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02886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D1166-1951-45D4-B1BB-87420B07DE81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8642F-912E-4105-99CB-45FCA9C0CF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57170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D1166-1951-45D4-B1BB-87420B07DE81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8642F-912E-4105-99CB-45FCA9C0CF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971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D1166-1951-45D4-B1BB-87420B07DE81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8642F-912E-4105-99CB-45FCA9C0CF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63838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D1166-1951-45D4-B1BB-87420B07DE81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8642F-912E-4105-99CB-45FCA9C0CF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00306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D1166-1951-45D4-B1BB-87420B07DE81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8642F-912E-4105-99CB-45FCA9C0CF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18006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D1166-1951-45D4-B1BB-87420B07DE81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8642F-912E-4105-99CB-45FCA9C0CF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93250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D1166-1951-45D4-B1BB-87420B07DE81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8642F-912E-4105-99CB-45FCA9C0CF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98206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D1166-1951-45D4-B1BB-87420B07DE81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8642F-912E-4105-99CB-45FCA9C0CF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28815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D1166-1951-45D4-B1BB-87420B07DE81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8642F-912E-4105-99CB-45FCA9C0CF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32285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D1166-1951-45D4-B1BB-87420B07DE81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38642F-912E-4105-99CB-45FCA9C0CF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288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8D1166-1951-45D4-B1BB-87420B07DE81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8642F-912E-4105-99CB-45FCA9C0CF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50912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tiff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6.jpeg"/><Relationship Id="rId7" Type="http://schemas.openxmlformats.org/officeDocument/2006/relationships/image" Target="../media/image9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18.jpeg"/><Relationship Id="rId10" Type="http://schemas.openxmlformats.org/officeDocument/2006/relationships/image" Target="../media/image20.jpeg"/><Relationship Id="rId4" Type="http://schemas.openxmlformats.org/officeDocument/2006/relationships/image" Target="../media/image17.jpeg"/><Relationship Id="rId9" Type="http://schemas.openxmlformats.org/officeDocument/2006/relationships/image" Target="../media/image1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3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/>
              <a:t/>
            </a:r>
            <a:br>
              <a:rPr lang="en-GB" dirty="0"/>
            </a:br>
            <a:r>
              <a:rPr lang="en-GB" b="1" u="sng" dirty="0"/>
              <a:t>INSTRUCTIONS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4831"/>
            <a:ext cx="7886700" cy="4351338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GB" b="1" u="sng" dirty="0"/>
              <a:t>WELCOME TO OUR FOOTBALL FREESTYLE WEEK</a:t>
            </a:r>
          </a:p>
          <a:p>
            <a:r>
              <a:rPr lang="en-GB" dirty="0"/>
              <a:t>Choose your level: Bronze, Silver, Gold or Platinum.</a:t>
            </a:r>
          </a:p>
          <a:p>
            <a:r>
              <a:rPr lang="en-GB" dirty="0"/>
              <a:t>Can you complete all 3 challenges within that level.</a:t>
            </a:r>
          </a:p>
          <a:p>
            <a:r>
              <a:rPr lang="en-GB" dirty="0"/>
              <a:t>If you start at Bronze or Silver can you progress to Gold or Platinum with practice and determination.</a:t>
            </a:r>
          </a:p>
          <a:p>
            <a:r>
              <a:rPr lang="en-GB" dirty="0"/>
              <a:t>If you do not have a football use a tied up beach or bath towel or sock.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00978" y="4815486"/>
            <a:ext cx="1315233" cy="1753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92402" y="5554718"/>
            <a:ext cx="768350" cy="76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8649" y="5353758"/>
            <a:ext cx="3436511" cy="12108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76669" y="368300"/>
            <a:ext cx="1404075" cy="1456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8650" y="234157"/>
            <a:ext cx="1590675" cy="159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48958" y="5583974"/>
            <a:ext cx="2272184" cy="70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04197" y="222936"/>
            <a:ext cx="1144761" cy="5875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418333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>
            <a:extLst>
              <a:ext uri="{FF2B5EF4-FFF2-40B4-BE49-F238E27FC236}">
                <a16:creationId xmlns="" xmlns:a16="http://schemas.microsoft.com/office/drawing/2014/main" id="{9BC2ECB6-201B-8744-BACE-50D6722BA968}"/>
              </a:ext>
            </a:extLst>
          </p:cNvPr>
          <p:cNvSpPr/>
          <p:nvPr/>
        </p:nvSpPr>
        <p:spPr>
          <a:xfrm>
            <a:off x="0" y="0"/>
            <a:ext cx="9104812" cy="1397884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b="1" dirty="0">
              <a:solidFill>
                <a:schemeClr val="tx1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  <a:p>
            <a:pPr algn="ctr"/>
            <a:endParaRPr lang="en-US" sz="2400" b="1" dirty="0">
              <a:solidFill>
                <a:schemeClr val="tx1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  <a:p>
            <a:pPr algn="ctr"/>
            <a:r>
              <a:rPr lang="en-US" sz="3600" b="1" dirty="0">
                <a:solidFill>
                  <a:schemeClr val="tx1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At Home Freestyle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="" xmlns:a16="http://schemas.microsoft.com/office/drawing/2014/main" id="{E1A15347-8A86-564D-897A-AF9B3377A50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58278" y="197699"/>
            <a:ext cx="1073016" cy="111001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</p:pic>
      <p:pic>
        <p:nvPicPr>
          <p:cNvPr id="15" name="Picture 14">
            <a:extLst>
              <a:ext uri="{FF2B5EF4-FFF2-40B4-BE49-F238E27FC236}">
                <a16:creationId xmlns="" xmlns:a16="http://schemas.microsoft.com/office/drawing/2014/main" id="{7353F42C-2C27-EC47-97F7-F47E585DA2B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630" y="79724"/>
            <a:ext cx="1327976" cy="1327976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</p:pic>
      <p:sp>
        <p:nvSpPr>
          <p:cNvPr id="8" name="Rounded Rectangle 7">
            <a:extLst>
              <a:ext uri="{FF2B5EF4-FFF2-40B4-BE49-F238E27FC236}">
                <a16:creationId xmlns="" xmlns:a16="http://schemas.microsoft.com/office/drawing/2014/main" id="{687F1244-D7DD-5F45-8EA9-BD674C0028FE}"/>
              </a:ext>
            </a:extLst>
          </p:cNvPr>
          <p:cNvSpPr/>
          <p:nvPr/>
        </p:nvSpPr>
        <p:spPr>
          <a:xfrm>
            <a:off x="0" y="1524588"/>
            <a:ext cx="9143999" cy="652062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u="sng" dirty="0">
                <a:solidFill>
                  <a:schemeClr val="tx1"/>
                </a:solidFill>
                <a:latin typeface="Segoe UI Semibold" panose="020B0702040204020203" pitchFamily="34" charset="0"/>
                <a:ea typeface="Apple Color Emoji" pitchFamily="2" charset="0"/>
                <a:cs typeface="Segoe UI Semibold" panose="020B0702040204020203" pitchFamily="34" charset="0"/>
              </a:rPr>
              <a:t>Silver Challenge 1:</a:t>
            </a:r>
            <a:r>
              <a:rPr lang="en-US" sz="3000" b="1" dirty="0">
                <a:solidFill>
                  <a:schemeClr val="tx1"/>
                </a:solidFill>
                <a:latin typeface="Segoe UI Semibold" panose="020B0702040204020203" pitchFamily="34" charset="0"/>
                <a:ea typeface="Apple Color Emoji" pitchFamily="2" charset="0"/>
                <a:cs typeface="Segoe UI Semibold" panose="020B0702040204020203" pitchFamily="34" charset="0"/>
              </a:rPr>
              <a:t> Around the Clock</a:t>
            </a:r>
          </a:p>
        </p:txBody>
      </p:sp>
      <p:sp>
        <p:nvSpPr>
          <p:cNvPr id="22" name="Oval 21">
            <a:extLst>
              <a:ext uri="{FF2B5EF4-FFF2-40B4-BE49-F238E27FC236}">
                <a16:creationId xmlns="" xmlns:a16="http://schemas.microsoft.com/office/drawing/2014/main" id="{7E1AA420-106F-944E-B5D6-1FB9F0648623}"/>
              </a:ext>
            </a:extLst>
          </p:cNvPr>
          <p:cNvSpPr/>
          <p:nvPr/>
        </p:nvSpPr>
        <p:spPr>
          <a:xfrm>
            <a:off x="2458192" y="2462305"/>
            <a:ext cx="4227615" cy="4033301"/>
          </a:xfrm>
          <a:prstGeom prst="ellipse">
            <a:avLst/>
          </a:prstGeom>
          <a:noFill/>
          <a:ln>
            <a:prstDash val="lg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1" name="Picture 20">
            <a:extLst>
              <a:ext uri="{FF2B5EF4-FFF2-40B4-BE49-F238E27FC236}">
                <a16:creationId xmlns="" xmlns:a16="http://schemas.microsoft.com/office/drawing/2014/main" id="{2C04D7FA-9A47-144D-9227-98E1CC378AE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4372" y="3689279"/>
            <a:ext cx="915711" cy="123288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="" xmlns:a16="http://schemas.microsoft.com/office/drawing/2014/main" id="{ED81ED0C-0559-1F46-A7F0-4BD74D2D3A13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9317" y="2246237"/>
            <a:ext cx="581618" cy="1211706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="" xmlns:a16="http://schemas.microsoft.com/office/drawing/2014/main" id="{68A14253-69F4-8A46-88FD-2C39D4031B0C}"/>
              </a:ext>
            </a:extLst>
          </p:cNvPr>
          <p:cNvSpPr txBox="1"/>
          <p:nvPr/>
        </p:nvSpPr>
        <p:spPr>
          <a:xfrm>
            <a:off x="1655776" y="4109623"/>
            <a:ext cx="301686" cy="36933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b="1" dirty="0">
                <a:highlight>
                  <a:srgbClr val="FFFF00"/>
                </a:highlight>
              </a:rPr>
              <a:t>1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="" xmlns:a16="http://schemas.microsoft.com/office/drawing/2014/main" id="{709DD330-8368-2A43-B709-9BF23CF26DDA}"/>
              </a:ext>
            </a:extLst>
          </p:cNvPr>
          <p:cNvSpPr txBox="1"/>
          <p:nvPr/>
        </p:nvSpPr>
        <p:spPr>
          <a:xfrm>
            <a:off x="3887496" y="2325458"/>
            <a:ext cx="301686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US" b="1" dirty="0"/>
              <a:t>2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="" xmlns:a16="http://schemas.microsoft.com/office/drawing/2014/main" id="{C2D2AD98-17B8-4542-890C-098B6A745881}"/>
              </a:ext>
            </a:extLst>
          </p:cNvPr>
          <p:cNvSpPr txBox="1"/>
          <p:nvPr/>
        </p:nvSpPr>
        <p:spPr>
          <a:xfrm>
            <a:off x="5734233" y="4109623"/>
            <a:ext cx="301686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US" b="1" dirty="0"/>
              <a:t>3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="" xmlns:a16="http://schemas.microsoft.com/office/drawing/2014/main" id="{0DD489D2-2E27-5C4C-83EA-AE54431495DD}"/>
              </a:ext>
            </a:extLst>
          </p:cNvPr>
          <p:cNvSpPr txBox="1"/>
          <p:nvPr/>
        </p:nvSpPr>
        <p:spPr>
          <a:xfrm>
            <a:off x="3887496" y="5505743"/>
            <a:ext cx="301686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US" b="1" dirty="0"/>
              <a:t>4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="" xmlns:a16="http://schemas.microsoft.com/office/drawing/2014/main" id="{4FA8EDB7-72E5-AF4E-A1AB-3FD2CB682255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91643" y="5801659"/>
            <a:ext cx="1056341" cy="105634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5A5FD736-244D-F34F-9DA7-08429439F351}"/>
              </a:ext>
            </a:extLst>
          </p:cNvPr>
          <p:cNvSpPr txBox="1"/>
          <p:nvPr/>
        </p:nvSpPr>
        <p:spPr>
          <a:xfrm>
            <a:off x="78993" y="2689194"/>
            <a:ext cx="22312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One kick up, catch the ball.</a:t>
            </a:r>
          </a:p>
          <a:p>
            <a:r>
              <a:rPr lang="en-US" b="1" dirty="0">
                <a:solidFill>
                  <a:srgbClr val="FF0000"/>
                </a:solidFill>
              </a:rPr>
              <a:t>Can you do it on your right and left foot?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B371E649-C00B-1C44-B117-ED5114AF1EE7}"/>
              </a:ext>
            </a:extLst>
          </p:cNvPr>
          <p:cNvSpPr txBox="1"/>
          <p:nvPr/>
        </p:nvSpPr>
        <p:spPr>
          <a:xfrm>
            <a:off x="6568137" y="2246237"/>
            <a:ext cx="223125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One knee up, catch the ball.</a:t>
            </a:r>
          </a:p>
          <a:p>
            <a:r>
              <a:rPr lang="en-US" b="1" dirty="0">
                <a:solidFill>
                  <a:srgbClr val="FF0000"/>
                </a:solidFill>
              </a:rPr>
              <a:t>Can you do it on your right and left knee?</a:t>
            </a:r>
          </a:p>
          <a:p>
            <a:endParaRPr lang="en-US" dirty="0"/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894909B1-0C63-9746-A3E9-E0838DD208F7}"/>
              </a:ext>
            </a:extLst>
          </p:cNvPr>
          <p:cNvSpPr txBox="1"/>
          <p:nvPr/>
        </p:nvSpPr>
        <p:spPr>
          <a:xfrm>
            <a:off x="7248480" y="4294289"/>
            <a:ext cx="18563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One chest up, catch the ball.</a:t>
            </a:r>
          </a:p>
          <a:p>
            <a:endParaRPr lang="en-US" b="1" dirty="0">
              <a:solidFill>
                <a:srgbClr val="FF0000"/>
              </a:solidFill>
            </a:endParaRPr>
          </a:p>
          <a:p>
            <a:endParaRPr lang="en-US" dirty="0"/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BD0FEFAD-462F-434E-B79A-97849724DDEA}"/>
              </a:ext>
            </a:extLst>
          </p:cNvPr>
          <p:cNvSpPr txBox="1"/>
          <p:nvPr/>
        </p:nvSpPr>
        <p:spPr>
          <a:xfrm>
            <a:off x="859589" y="5812140"/>
            <a:ext cx="22312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Can you do each of these skills whilst sitting down?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38339" y="79723"/>
            <a:ext cx="1311316" cy="67298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</p:pic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224DD4BD-3A5F-B54D-A4AF-48D449969F15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07783" y="3889522"/>
            <a:ext cx="717672" cy="89837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025456" y="5384383"/>
            <a:ext cx="17739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</a:rPr>
              <a:t>Can you do each of these skills and then add one kick up?</a:t>
            </a:r>
            <a:endParaRPr lang="en-GB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90315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="" xmlns:a16="http://schemas.microsoft.com/office/drawing/2014/main" id="{57BDD651-496D-A94B-A84E-00D86B86996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3134" y="2353733"/>
            <a:ext cx="1496290" cy="3232116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="" xmlns:a16="http://schemas.microsoft.com/office/drawing/2014/main" id="{2684509F-5566-A242-BD44-4B90A76D1E0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02629" y="2353733"/>
            <a:ext cx="2002674" cy="3232116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48C4EF4E-1CE8-7F40-93C5-B2F2689A2E64}"/>
              </a:ext>
            </a:extLst>
          </p:cNvPr>
          <p:cNvSpPr txBox="1"/>
          <p:nvPr/>
        </p:nvSpPr>
        <p:spPr>
          <a:xfrm>
            <a:off x="-71250" y="5727341"/>
            <a:ext cx="200476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u="sng" dirty="0"/>
              <a:t>Starting Position:</a:t>
            </a:r>
          </a:p>
          <a:p>
            <a:pPr algn="ctr"/>
            <a:r>
              <a:rPr lang="en-US" dirty="0"/>
              <a:t>Place ball firmly between your feet.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B9BFA044-F760-934C-AC54-D76DE94C1BC9}"/>
              </a:ext>
            </a:extLst>
          </p:cNvPr>
          <p:cNvSpPr txBox="1"/>
          <p:nvPr/>
        </p:nvSpPr>
        <p:spPr>
          <a:xfrm>
            <a:off x="1933515" y="2153099"/>
            <a:ext cx="257909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u="sng" dirty="0"/>
              <a:t>Ready Position:</a:t>
            </a:r>
          </a:p>
          <a:p>
            <a:pPr algn="ctr"/>
            <a:r>
              <a:rPr lang="en-US" dirty="0"/>
              <a:t>Bend your knees and put your arms out for balance.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43479D56-E507-164F-B3A8-035E7334F236}"/>
              </a:ext>
            </a:extLst>
          </p:cNvPr>
          <p:cNvSpPr txBox="1"/>
          <p:nvPr/>
        </p:nvSpPr>
        <p:spPr>
          <a:xfrm>
            <a:off x="4702629" y="5597729"/>
            <a:ext cx="21850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u="sng" dirty="0"/>
              <a:t>Jump Position:</a:t>
            </a:r>
          </a:p>
          <a:p>
            <a:pPr algn="ctr"/>
            <a:r>
              <a:rPr lang="en-US" dirty="0"/>
              <a:t>Jump your knees up in the air and release the ball.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11FC9BF0-45D9-5D4E-A03C-570CF5C7A4CF}"/>
              </a:ext>
            </a:extLst>
          </p:cNvPr>
          <p:cNvSpPr txBox="1"/>
          <p:nvPr/>
        </p:nvSpPr>
        <p:spPr>
          <a:xfrm>
            <a:off x="6887688" y="2145811"/>
            <a:ext cx="218505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u="sng" dirty="0"/>
              <a:t>Landing Position:</a:t>
            </a:r>
          </a:p>
          <a:p>
            <a:pPr algn="ctr"/>
            <a:r>
              <a:rPr lang="en-US" dirty="0"/>
              <a:t>Land safely on two foot and either catch the ball or kick it in the air once.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ECEBDAE9-35EC-D742-8157-88880DEBE48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46480" y="3324807"/>
            <a:ext cx="2579093" cy="223532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8965E940-0DAB-1544-A111-47621056BDA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64744" y="3623139"/>
            <a:ext cx="1817422" cy="3140458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ED2EAC6B-C52F-A644-846E-EA14ADDE7459}"/>
              </a:ext>
            </a:extLst>
          </p:cNvPr>
          <p:cNvSpPr txBox="1"/>
          <p:nvPr/>
        </p:nvSpPr>
        <p:spPr>
          <a:xfrm>
            <a:off x="780290" y="5375460"/>
            <a:ext cx="301686" cy="36933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b="1" dirty="0">
                <a:highlight>
                  <a:srgbClr val="FFFF00"/>
                </a:highlight>
              </a:rPr>
              <a:t>1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B25F9200-B0D9-EA4E-BEF1-0E58F773A5EE}"/>
              </a:ext>
            </a:extLst>
          </p:cNvPr>
          <p:cNvSpPr txBox="1"/>
          <p:nvPr/>
        </p:nvSpPr>
        <p:spPr>
          <a:xfrm>
            <a:off x="3085183" y="3244334"/>
            <a:ext cx="301686" cy="36933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b="1" dirty="0">
                <a:highlight>
                  <a:srgbClr val="FFFF00"/>
                </a:highlight>
              </a:rPr>
              <a:t>2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D5A2E9AC-4A1D-BA4B-9B15-A19598D73553}"/>
              </a:ext>
            </a:extLst>
          </p:cNvPr>
          <p:cNvSpPr txBox="1"/>
          <p:nvPr/>
        </p:nvSpPr>
        <p:spPr>
          <a:xfrm>
            <a:off x="5425039" y="5232680"/>
            <a:ext cx="301686" cy="36933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b="1" dirty="0">
                <a:highlight>
                  <a:srgbClr val="FFFF00"/>
                </a:highlight>
              </a:rPr>
              <a:t>3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="" xmlns:a16="http://schemas.microsoft.com/office/drawing/2014/main" id="{15F18E81-64FA-254D-AF47-627E0F9C1D8A}"/>
              </a:ext>
            </a:extLst>
          </p:cNvPr>
          <p:cNvSpPr txBox="1"/>
          <p:nvPr/>
        </p:nvSpPr>
        <p:spPr>
          <a:xfrm>
            <a:off x="7822612" y="3579965"/>
            <a:ext cx="301686" cy="36933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b="1" dirty="0">
                <a:highlight>
                  <a:srgbClr val="FFFF00"/>
                </a:highlight>
              </a:rPr>
              <a:t>4</a:t>
            </a:r>
          </a:p>
        </p:txBody>
      </p:sp>
      <p:sp>
        <p:nvSpPr>
          <p:cNvPr id="26" name="Rounded Rectangle 25">
            <a:extLst>
              <a:ext uri="{FF2B5EF4-FFF2-40B4-BE49-F238E27FC236}">
                <a16:creationId xmlns="" xmlns:a16="http://schemas.microsoft.com/office/drawing/2014/main" id="{9BC2ECB6-201B-8744-BACE-50D6722BA968}"/>
              </a:ext>
            </a:extLst>
          </p:cNvPr>
          <p:cNvSpPr/>
          <p:nvPr/>
        </p:nvSpPr>
        <p:spPr>
          <a:xfrm>
            <a:off x="0" y="0"/>
            <a:ext cx="9104812" cy="1397884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b="1" dirty="0">
              <a:solidFill>
                <a:schemeClr val="tx1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  <a:p>
            <a:pPr algn="ctr"/>
            <a:endParaRPr lang="en-US" sz="2400" b="1" dirty="0">
              <a:solidFill>
                <a:schemeClr val="tx1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  <a:p>
            <a:pPr algn="ctr"/>
            <a:r>
              <a:rPr lang="en-US" sz="3600" b="1" dirty="0">
                <a:solidFill>
                  <a:schemeClr val="tx1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At Home Freestyle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="" xmlns:a16="http://schemas.microsoft.com/office/drawing/2014/main" id="{E1A15347-8A86-564D-897A-AF9B3377A50D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58278" y="197699"/>
            <a:ext cx="1073016" cy="111001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</p:pic>
      <p:pic>
        <p:nvPicPr>
          <p:cNvPr id="28" name="Picture 27">
            <a:extLst>
              <a:ext uri="{FF2B5EF4-FFF2-40B4-BE49-F238E27FC236}">
                <a16:creationId xmlns="" xmlns:a16="http://schemas.microsoft.com/office/drawing/2014/main" id="{7353F42C-2C27-EC47-97F7-F47E585DA2BF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630" y="79724"/>
            <a:ext cx="1327976" cy="1327976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</p:pic>
      <p:sp>
        <p:nvSpPr>
          <p:cNvPr id="29" name="Rounded Rectangle 28">
            <a:extLst>
              <a:ext uri="{FF2B5EF4-FFF2-40B4-BE49-F238E27FC236}">
                <a16:creationId xmlns="" xmlns:a16="http://schemas.microsoft.com/office/drawing/2014/main" id="{687F1244-D7DD-5F45-8EA9-BD674C0028FE}"/>
              </a:ext>
            </a:extLst>
          </p:cNvPr>
          <p:cNvSpPr/>
          <p:nvPr/>
        </p:nvSpPr>
        <p:spPr>
          <a:xfrm>
            <a:off x="0" y="1524588"/>
            <a:ext cx="9143999" cy="652062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u="sng" dirty="0">
                <a:solidFill>
                  <a:schemeClr val="tx1"/>
                </a:solidFill>
                <a:latin typeface="Segoe UI Semibold" panose="020B0702040204020203" pitchFamily="34" charset="0"/>
                <a:ea typeface="Apple Color Emoji" pitchFamily="2" charset="0"/>
                <a:cs typeface="Segoe UI Semibold" panose="020B0702040204020203" pitchFamily="34" charset="0"/>
              </a:rPr>
              <a:t>Silver Challenge 2:</a:t>
            </a:r>
            <a:r>
              <a:rPr lang="en-US" sz="3000" b="1" dirty="0">
                <a:solidFill>
                  <a:schemeClr val="tx1"/>
                </a:solidFill>
                <a:latin typeface="Segoe UI Semibold" panose="020B0702040204020203" pitchFamily="34" charset="0"/>
                <a:ea typeface="Apple Color Emoji" pitchFamily="2" charset="0"/>
                <a:cs typeface="Segoe UI Semibold" panose="020B0702040204020203" pitchFamily="34" charset="0"/>
              </a:rPr>
              <a:t> Rocket Launcher</a:t>
            </a:r>
          </a:p>
        </p:txBody>
      </p:sp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38339" y="79723"/>
            <a:ext cx="1311316" cy="67298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</p:pic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1B09E25F-1BD4-E84A-860D-CFD664F2BCB9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59445" y="5090462"/>
            <a:ext cx="1160963" cy="137698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9CAE2954-F632-3A4E-B17B-647FB942A350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81346" y="5090463"/>
            <a:ext cx="1170156" cy="156020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AE13B1F9-5023-E642-B66A-D53C73E44FB4}"/>
              </a:ext>
            </a:extLst>
          </p:cNvPr>
          <p:cNvSpPr/>
          <p:nvPr/>
        </p:nvSpPr>
        <p:spPr>
          <a:xfrm>
            <a:off x="1769424" y="6286718"/>
            <a:ext cx="2984641" cy="52322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sz="1400" b="1" dirty="0">
                <a:solidFill>
                  <a:srgbClr val="FF0000"/>
                </a:solidFill>
              </a:rPr>
              <a:t>Can you also do it sitting down on a chair or on the floor?</a:t>
            </a:r>
          </a:p>
        </p:txBody>
      </p:sp>
    </p:spTree>
    <p:extLst>
      <p:ext uri="{BB962C8B-B14F-4D97-AF65-F5344CB8AC3E}">
        <p14:creationId xmlns:p14="http://schemas.microsoft.com/office/powerpoint/2010/main" val="10652609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8F691631-FD48-7E49-9DA6-07CAC4427C0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5003" y="2319866"/>
            <a:ext cx="3253938" cy="435406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3FA4B385-EB0C-8F4C-B48D-8D4FF148492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25787" y="2319866"/>
            <a:ext cx="3099462" cy="446949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E8227425-49E3-974E-8838-3AEF36AE7CFF}"/>
              </a:ext>
            </a:extLst>
          </p:cNvPr>
          <p:cNvSpPr txBox="1"/>
          <p:nvPr/>
        </p:nvSpPr>
        <p:spPr>
          <a:xfrm>
            <a:off x="3432019" y="2373239"/>
            <a:ext cx="241069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dirty="0"/>
              <a:t>Place the ball on top of your foot. </a:t>
            </a:r>
          </a:p>
          <a:p>
            <a:pPr marL="342900" indent="-342900">
              <a:buAutoNum type="arabicPeriod"/>
            </a:pPr>
            <a:r>
              <a:rPr lang="en-US" dirty="0"/>
              <a:t>Once the ball is secure, take your hands off. </a:t>
            </a:r>
          </a:p>
          <a:p>
            <a:pPr marL="342900" indent="-342900">
              <a:buAutoNum type="arabicPeriod"/>
            </a:pPr>
            <a:r>
              <a:rPr lang="en-US" dirty="0"/>
              <a:t>Count to 5 seconds and then scoop the ball up and catch it in your hands.</a:t>
            </a:r>
          </a:p>
          <a:p>
            <a:pPr marL="342900" indent="-342900">
              <a:buAutoNum type="arabicPeriod"/>
            </a:pPr>
            <a:r>
              <a:rPr lang="en-US" b="1" dirty="0">
                <a:solidFill>
                  <a:srgbClr val="FF0000"/>
                </a:solidFill>
              </a:rPr>
              <a:t>Can you do it on your right foot and then your left foot?</a:t>
            </a:r>
          </a:p>
          <a:p>
            <a:pPr marL="342900" indent="-342900">
              <a:buAutoNum type="arabicPeriod"/>
            </a:pPr>
            <a:r>
              <a:rPr lang="en-US" b="1" dirty="0">
                <a:solidFill>
                  <a:srgbClr val="FF0000"/>
                </a:solidFill>
              </a:rPr>
              <a:t>Can you do it sitting down on a chair or on the floor?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="" xmlns:a16="http://schemas.microsoft.com/office/drawing/2014/main" id="{9BC2ECB6-201B-8744-BACE-50D6722BA968}"/>
              </a:ext>
            </a:extLst>
          </p:cNvPr>
          <p:cNvSpPr/>
          <p:nvPr/>
        </p:nvSpPr>
        <p:spPr>
          <a:xfrm>
            <a:off x="0" y="0"/>
            <a:ext cx="9104812" cy="1397884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b="1" dirty="0">
              <a:solidFill>
                <a:schemeClr val="tx1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  <a:p>
            <a:pPr algn="ctr"/>
            <a:endParaRPr lang="en-US" sz="2400" b="1" dirty="0">
              <a:solidFill>
                <a:schemeClr val="tx1"/>
              </a:solidFill>
              <a:latin typeface="Segoe UI Semibold" panose="020B0702040204020203" pitchFamily="34" charset="0"/>
              <a:cs typeface="Segoe UI Semibold" panose="020B0702040204020203" pitchFamily="34" charset="0"/>
            </a:endParaRPr>
          </a:p>
          <a:p>
            <a:pPr algn="ctr"/>
            <a:r>
              <a:rPr lang="en-US" sz="3600" b="1" dirty="0">
                <a:solidFill>
                  <a:schemeClr val="tx1"/>
                </a:solidFill>
                <a:latin typeface="Segoe UI Semibold" panose="020B0702040204020203" pitchFamily="34" charset="0"/>
                <a:cs typeface="Segoe UI Semibold" panose="020B0702040204020203" pitchFamily="34" charset="0"/>
              </a:rPr>
              <a:t>At Home Freestyle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E1A15347-8A86-564D-897A-AF9B3377A50D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58278" y="197699"/>
            <a:ext cx="1073016" cy="111001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</p:pic>
      <p:pic>
        <p:nvPicPr>
          <p:cNvPr id="13" name="Picture 12">
            <a:extLst>
              <a:ext uri="{FF2B5EF4-FFF2-40B4-BE49-F238E27FC236}">
                <a16:creationId xmlns="" xmlns:a16="http://schemas.microsoft.com/office/drawing/2014/main" id="{7353F42C-2C27-EC47-97F7-F47E585DA2BF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630" y="79724"/>
            <a:ext cx="1327976" cy="1327976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</p:pic>
      <p:sp>
        <p:nvSpPr>
          <p:cNvPr id="14" name="Rounded Rectangle 13">
            <a:extLst>
              <a:ext uri="{FF2B5EF4-FFF2-40B4-BE49-F238E27FC236}">
                <a16:creationId xmlns="" xmlns:a16="http://schemas.microsoft.com/office/drawing/2014/main" id="{687F1244-D7DD-5F45-8EA9-BD674C0028FE}"/>
              </a:ext>
            </a:extLst>
          </p:cNvPr>
          <p:cNvSpPr/>
          <p:nvPr/>
        </p:nvSpPr>
        <p:spPr>
          <a:xfrm>
            <a:off x="0" y="1524588"/>
            <a:ext cx="9143999" cy="652062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u="sng" dirty="0">
                <a:solidFill>
                  <a:schemeClr val="tx1"/>
                </a:solidFill>
                <a:latin typeface="Segoe UI Semibold" panose="020B0702040204020203" pitchFamily="34" charset="0"/>
                <a:ea typeface="Apple Color Emoji" pitchFamily="2" charset="0"/>
                <a:cs typeface="Segoe UI Semibold" panose="020B0702040204020203" pitchFamily="34" charset="0"/>
              </a:rPr>
              <a:t>Silver Challenge 3:</a:t>
            </a:r>
            <a:r>
              <a:rPr lang="en-US" sz="3000" b="1" dirty="0">
                <a:solidFill>
                  <a:schemeClr val="tx1"/>
                </a:solidFill>
                <a:latin typeface="Segoe UI Semibold" panose="020B0702040204020203" pitchFamily="34" charset="0"/>
                <a:ea typeface="Apple Color Emoji" pitchFamily="2" charset="0"/>
                <a:cs typeface="Segoe UI Semibold" panose="020B0702040204020203" pitchFamily="34" charset="0"/>
              </a:rPr>
              <a:t> Foot Balance</a:t>
            </a: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38339" y="79723"/>
            <a:ext cx="1311316" cy="67298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</p:pic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D6B4C5D5-94ED-4D41-8955-FAC1D779788C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44700" y="4707350"/>
            <a:ext cx="1304241" cy="1966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0369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312</Words>
  <Application>Microsoft Office PowerPoint</Application>
  <PresentationFormat>On-screen Show (4:3)</PresentationFormat>
  <Paragraphs>47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Apple Color Emoji</vt:lpstr>
      <vt:lpstr>Arial</vt:lpstr>
      <vt:lpstr>Calibri</vt:lpstr>
      <vt:lpstr>Segoe UI Semibold</vt:lpstr>
      <vt:lpstr>Office Theme</vt:lpstr>
      <vt:lpstr> INSTRUCTIONS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INSTRUCTIONS</dc:title>
  <dc:creator>Windows User</dc:creator>
  <cp:lastModifiedBy>Anna Gunby</cp:lastModifiedBy>
  <cp:revision>3</cp:revision>
  <dcterms:created xsi:type="dcterms:W3CDTF">2020-06-03T12:38:35Z</dcterms:created>
  <dcterms:modified xsi:type="dcterms:W3CDTF">2020-06-04T10:04:10Z</dcterms:modified>
</cp:coreProperties>
</file>